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83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87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3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9564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9309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75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91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62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8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561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46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45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23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15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82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35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316CB-3629-4226-9B3A-88ADB407A740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F68E5F4-6739-413F-A85A-793C993AA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30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Rouw en verlies bij kinderen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03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rouwen kinderen eigenlijk?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Wie </a:t>
            </a:r>
            <a:r>
              <a:rPr lang="nl-NL" dirty="0"/>
              <a:t>in de klas heeft er wel eens een kind zien </a:t>
            </a:r>
            <a:r>
              <a:rPr lang="nl-NL" dirty="0" smtClean="0"/>
              <a:t>rouwen? (bijvoorbeeld op stage)</a:t>
            </a:r>
          </a:p>
          <a:p>
            <a:r>
              <a:rPr lang="nl-NL" dirty="0" smtClean="0"/>
              <a:t>Wat </a:t>
            </a:r>
            <a:r>
              <a:rPr lang="nl-NL" dirty="0"/>
              <a:t>viel je </a:t>
            </a:r>
            <a:r>
              <a:rPr lang="nl-NL" dirty="0" smtClean="0"/>
              <a:t>op?</a:t>
            </a:r>
          </a:p>
          <a:p>
            <a:r>
              <a:rPr lang="nl-NL" dirty="0" smtClean="0"/>
              <a:t>Rouwen </a:t>
            </a:r>
            <a:r>
              <a:rPr lang="nl-NL" dirty="0"/>
              <a:t>kinderen hetzelfde als volwassenen?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663" y="3711649"/>
            <a:ext cx="3644537" cy="242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95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Gevoelens uiten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Kinderen hebben gevoelens minder onder controle</a:t>
            </a:r>
          </a:p>
          <a:p>
            <a:r>
              <a:rPr lang="nl-NL" dirty="0" smtClean="0"/>
              <a:t>Voelen zich soms schuldig als iemand is overleden (denken dat zij iets fout hebben gedaan)</a:t>
            </a:r>
          </a:p>
          <a:p>
            <a:r>
              <a:rPr lang="nl-NL" dirty="0" smtClean="0"/>
              <a:t>Doen vaak volwassenen na</a:t>
            </a:r>
          </a:p>
          <a:p>
            <a:r>
              <a:rPr lang="nl-NL" dirty="0" smtClean="0"/>
              <a:t>Kunnen soms ‘lastig’ zijn omdat ze niet weten wat ze moeten doen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777" y="4240461"/>
            <a:ext cx="3206206" cy="215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242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wel te doen: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Erover praten met kinderen</a:t>
            </a:r>
          </a:p>
          <a:p>
            <a:r>
              <a:rPr lang="nl-NL" dirty="0" smtClean="0"/>
              <a:t>Vertellen dat je emoties mag zien</a:t>
            </a:r>
          </a:p>
          <a:p>
            <a:r>
              <a:rPr lang="nl-NL" dirty="0" smtClean="0"/>
              <a:t>Begrip tonen</a:t>
            </a:r>
          </a:p>
          <a:p>
            <a:r>
              <a:rPr lang="nl-NL" dirty="0" smtClean="0"/>
              <a:t>Let op lichaamshouding</a:t>
            </a:r>
          </a:p>
          <a:p>
            <a:r>
              <a:rPr lang="nl-NL" dirty="0" smtClean="0"/>
              <a:t>Geef ze de ruimte om te kunnen praten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40" y="2259874"/>
            <a:ext cx="2733860" cy="258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705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niet te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Ongevraagd advies geven (als ik jou was dan zou ik……</a:t>
            </a:r>
          </a:p>
          <a:p>
            <a:r>
              <a:rPr lang="nl-NL" dirty="0" smtClean="0"/>
              <a:t>Zeggen dat de persoon genoeg heeft gerouwd</a:t>
            </a:r>
          </a:p>
          <a:p>
            <a:r>
              <a:rPr lang="nl-NL" dirty="0" smtClean="0"/>
              <a:t>Alleen over je eigen ervaringen vertellen</a:t>
            </a:r>
          </a:p>
          <a:p>
            <a:r>
              <a:rPr lang="nl-NL" dirty="0" smtClean="0"/>
              <a:t>Proberen iemand geforceerd op te vrolijken</a:t>
            </a:r>
          </a:p>
          <a:p>
            <a:endParaRPr lang="nl-NL" dirty="0"/>
          </a:p>
          <a:p>
            <a:r>
              <a:rPr lang="nl-NL" dirty="0" smtClean="0"/>
              <a:t>Niks doen omdat je bang bent het fout te doen </a:t>
            </a:r>
            <a:r>
              <a:rPr lang="nl-NL" dirty="0" smtClean="0">
                <a:sym typeface="Wingdings" panose="05000000000000000000" pitchFamily="2" charset="2"/>
              </a:rPr>
              <a:t> wanneer je hulp aanbied doe je het nooit fout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931" y="4724001"/>
            <a:ext cx="2505756" cy="188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69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Rouw op de werkvloer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Wie heeft dit wel eens mee gemaakt?</a:t>
            </a:r>
          </a:p>
          <a:p>
            <a:endParaRPr lang="nl-NL" dirty="0"/>
          </a:p>
          <a:p>
            <a:r>
              <a:rPr lang="nl-NL" dirty="0" smtClean="0"/>
              <a:t>Maak in tweetallen 10 richtlijnen die je </a:t>
            </a:r>
            <a:r>
              <a:rPr lang="nl-NL" b="1" dirty="0" smtClean="0"/>
              <a:t>wel</a:t>
            </a:r>
            <a:r>
              <a:rPr lang="nl-NL" dirty="0" smtClean="0"/>
              <a:t> moet doen wanneer een collega iemand heeft verloren</a:t>
            </a:r>
          </a:p>
          <a:p>
            <a:r>
              <a:rPr lang="nl-NL" dirty="0" smtClean="0"/>
              <a:t>En maak 10 richtlijnen die je </a:t>
            </a:r>
            <a:r>
              <a:rPr lang="nl-NL" b="1" dirty="0" smtClean="0"/>
              <a:t>niet</a:t>
            </a:r>
            <a:r>
              <a:rPr lang="nl-NL" dirty="0" smtClean="0"/>
              <a:t> moet doen</a:t>
            </a:r>
          </a:p>
          <a:p>
            <a:endParaRPr lang="nl-NL" dirty="0"/>
          </a:p>
          <a:p>
            <a:r>
              <a:rPr lang="nl-NL" dirty="0" smtClean="0"/>
              <a:t>Presenteer aan de klas </a:t>
            </a:r>
            <a:r>
              <a:rPr lang="nl-NL" dirty="0" smtClean="0">
                <a:sym typeface="Wingdings" panose="05000000000000000000" pitchFamily="2" charset="2"/>
              </a:rPr>
              <a:t> kom met de klas tot 10 richtlijnen die je wel moet doen en 10 die je niet moet doen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344" y="4863670"/>
            <a:ext cx="4096839" cy="186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411386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226</Words>
  <Application>Microsoft Office PowerPoint</Application>
  <PresentationFormat>Breedbeeld</PresentationFormat>
  <Paragraphs>30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Sliert</vt:lpstr>
      <vt:lpstr>Rouw en verlies bij kinderen</vt:lpstr>
      <vt:lpstr>Hoe rouwen kinderen eigenlijk?</vt:lpstr>
      <vt:lpstr>Gevoelens uiten</vt:lpstr>
      <vt:lpstr>Wat wel te doen:</vt:lpstr>
      <vt:lpstr>Wat niet te doen</vt:lpstr>
      <vt:lpstr>Rouw op de werkvloer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Rouw en verlies bij kinderen</dc:title>
  <dc:creator>Jente van der Mei</dc:creator>
  <cp:lastModifiedBy>Jente van der Mei</cp:lastModifiedBy>
  <cp:revision>2</cp:revision>
  <dcterms:created xsi:type="dcterms:W3CDTF">2018-04-16T12:32:08Z</dcterms:created>
  <dcterms:modified xsi:type="dcterms:W3CDTF">2018-04-16T12:43:28Z</dcterms:modified>
</cp:coreProperties>
</file>